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70" r:id="rId6"/>
    <p:sldId id="271" r:id="rId7"/>
    <p:sldId id="264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Уровни воздействия на человека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Комфортные </c:v>
                </c:pt>
                <c:pt idx="1">
                  <c:v>Отностительно дискомфортные </c:v>
                </c:pt>
                <c:pt idx="2">
                  <c:v>Экстремальные условия труда</c:v>
                </c:pt>
                <c:pt idx="3">
                  <c:v>Сверхэкстремальные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</c:v>
                </c:pt>
                <c:pt idx="1">
                  <c:v>0.6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278528"/>
        <c:axId val="50466176"/>
      </c:barChart>
      <c:catAx>
        <c:axId val="48278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0466176"/>
        <c:crosses val="autoZero"/>
        <c:auto val="1"/>
        <c:lblAlgn val="ctr"/>
        <c:lblOffset val="100"/>
        <c:noMultiLvlLbl val="0"/>
      </c:catAx>
      <c:valAx>
        <c:axId val="50466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278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8271028" cy="1894362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Гигиеническая оценка производственного фактора «тяжесть труда» на рабочем месте (швеи) на предприятии (швейного цеха).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437112"/>
            <a:ext cx="6400800" cy="14732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Хорошавин Роман Константинович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Студентка группы ТБб-205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Научный руководитель: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Законнова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Л.И., д.б.н.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367204"/>
            <a:ext cx="6840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Кузбасский государственный технический университет имени Т.Ф. Горбачева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Филиал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КузГТУ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г. Белово</a:t>
            </a:r>
            <a:endParaRPr 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8" y="255471"/>
            <a:ext cx="1108606" cy="1127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908720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/>
              <a:t>получить практический навык по анализу производственного фактора «тяжесть труда» на рабочем месте </a:t>
            </a:r>
            <a:r>
              <a:rPr lang="ru-RU" sz="2400" dirty="0" smtClean="0"/>
              <a:t>швейного цеха.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Оборудование для швейного бизнес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662" y="2276872"/>
            <a:ext cx="5561467" cy="390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796534"/>
              </p:ext>
            </p:extLst>
          </p:nvPr>
        </p:nvGraphicFramePr>
        <p:xfrm>
          <a:off x="107504" y="116633"/>
          <a:ext cx="8928994" cy="66247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9457"/>
                <a:gridCol w="881605"/>
                <a:gridCol w="881605"/>
                <a:gridCol w="673789"/>
                <a:gridCol w="789960"/>
                <a:gridCol w="789960"/>
                <a:gridCol w="787379"/>
                <a:gridCol w="787379"/>
                <a:gridCol w="676370"/>
                <a:gridCol w="735745"/>
                <a:gridCol w="735745"/>
              </a:tblGrid>
              <a:tr h="509595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Вид деятельности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Дорога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Основная работа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Обед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ИРЭ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</a:tr>
              <a:tr h="15287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Время, мин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УРЭ, ккал/час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Ʃ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Время, мин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УРЭ, ккал/час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Ʃ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Время, мин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УРЭ, ккал/час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Ʃ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</a:tr>
              <a:tr h="5095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Швея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252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660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3300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1,1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3576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</a:tr>
              <a:tr h="5095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Швея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252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660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1870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1,1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2166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</a:tr>
              <a:tr h="5095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Швея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252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660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1705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1,1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2001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</a:tr>
              <a:tr h="5095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Швея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252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660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1925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1,1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2221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</a:tr>
              <a:tr h="5095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Швея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252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660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2475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1,1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2771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</a:tr>
              <a:tr h="5095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Швея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252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660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263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2893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1,1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3189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</a:tr>
              <a:tr h="5095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Швея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4,2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252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660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250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2750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1,1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3046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</a:tr>
              <a:tr h="101919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Среднее значение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252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2416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44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2710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88" marR="56888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Рисунок</a:t>
            </a:r>
            <a:r>
              <a:rPr lang="ru-RU" dirty="0" smtClean="0"/>
              <a:t> </a:t>
            </a:r>
            <a:r>
              <a:rPr lang="ru-RU" sz="27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1- Уровни воздействия на человека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805903110"/>
              </p:ext>
            </p:extLst>
          </p:nvPr>
        </p:nvGraphicFramePr>
        <p:xfrm>
          <a:off x="611560" y="1196752"/>
          <a:ext cx="784887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оценки физической динамической нагрузки мы изучили общую массу груза за смену и суммарный путь с грузом за смену, было выявлено, что нагрузка отсутствует. Масса поднимаемого и перемещаемого груза вручную за смену 40 кг.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Физическая динамическая нагрузка:</a:t>
            </a:r>
            <a:b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400" b="1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08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оценки стереотипных рабочих движений, мы изучили локальные и региональные движения. Локальные движения выполняются в быстром темпе, за смену количество движений может достигать несколько десятков тысяч, что составляет 40000 тысяч повторений.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Стереотипные рабочие движения</a:t>
            </a:r>
            <a:r>
              <a:rPr lang="ru-RU" sz="2400" dirty="0" smtClean="0"/>
              <a:t>: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400" b="1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08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352928" cy="554461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результате проведённых исследований уровня воздействия на человека можно сделать выводы, что обследованных считают условия относительно дискомфортными.</a:t>
            </a:r>
          </a:p>
          <a:p>
            <a:pPr>
              <a:lnSpc>
                <a:spcPct val="150000"/>
              </a:lnSpc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исследовании классификации уровня труда, все обследованные оценили уровень труда, как допустимый.</a:t>
            </a:r>
          </a:p>
          <a:p>
            <a:pPr>
              <a:lnSpc>
                <a:spcPct val="150000"/>
              </a:lnSpc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позу исследуемые оценили, как фиксированную.</a:t>
            </a:r>
          </a:p>
          <a:p>
            <a:pPr>
              <a:lnSpc>
                <a:spcPct val="150000"/>
              </a:lnSpc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среднем швеи тратят 2710 ккал за смену.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каждой швеи разная масса тела, что составляет своё количество килокалорий на массу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тела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097216" cy="77809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Выводы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8271028" cy="1894362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Гигиеническая оценка производственного фактора «тяжесть труда» на рабочем месте (швеи) на предприятии (швейного цеха).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437112"/>
            <a:ext cx="6400800" cy="14732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Хорошавин Роман Константинович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Студентка группы ТБб-205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Научный руководитель: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Законнова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Л.И., д.б.н.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367204"/>
            <a:ext cx="6840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Кузбасский государственный технический университет имени Т.Ф. Горбачева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Филиал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КузГТУ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г. Белово</a:t>
            </a:r>
            <a:endParaRPr lang="ru-RU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28" y="255471"/>
            <a:ext cx="1108606" cy="1127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56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187</TotalTime>
  <Words>369</Words>
  <Application>Microsoft Office PowerPoint</Application>
  <PresentationFormat>Экран (4:3)</PresentationFormat>
  <Paragraphs>118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Гигиеническая оценка производственного фактора «тяжесть труда» на рабочем месте (швеи) на предприятии (швейного цеха).  </vt:lpstr>
      <vt:lpstr>Презентация PowerPoint</vt:lpstr>
      <vt:lpstr>Презентация PowerPoint</vt:lpstr>
      <vt:lpstr>Рисунок 1- Уровни воздействия на человека  </vt:lpstr>
      <vt:lpstr>Физическая динамическая нагрузка: </vt:lpstr>
      <vt:lpstr>Стереотипные рабочие движения: </vt:lpstr>
      <vt:lpstr>Выводы</vt:lpstr>
      <vt:lpstr>Гигиеническая оценка производственного фактора «тяжесть труда» на рабочем месте (швеи) на предприятии (швейного цеха).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Тема: Исследование логического мышления и объёмов памяти при механическом и логическом запоминании у студентов. </dc:title>
  <dc:creator>Замира</dc:creator>
  <cp:lastModifiedBy>Роман Хорошавин</cp:lastModifiedBy>
  <cp:revision>21</cp:revision>
  <dcterms:created xsi:type="dcterms:W3CDTF">2021-12-15T11:06:18Z</dcterms:created>
  <dcterms:modified xsi:type="dcterms:W3CDTF">2022-04-11T03:27:46Z</dcterms:modified>
</cp:coreProperties>
</file>